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825a7c23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825a7c23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825a7c2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825a7c2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7812f172a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7812f172a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Mehreet starting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82eb1b907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82eb1b907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826a970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826a970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826a970a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826a970a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826a970a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d826a970a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826a970a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826a970a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825a7c23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825a7c23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82eb1b907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82eb1b907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4c29b89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d4c29b89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825a7c23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825a7c23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825a7c23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825a7c23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826a970a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d826a970a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Mehreet End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826a970a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d826a970a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4c29b896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4c29b896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d82eb1b90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d82eb1b90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4c29b896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4c29b896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4c29b896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4c29b896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825a7c23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825a7c23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825a7c23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825a7c23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4c29b896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4c29b896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25a7c2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25a7c2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825a7c2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825a7c2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825a7c2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825a7c2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ocs.python.org/3/tutorial/index.html" TargetMode="External"/><Relationship Id="rId4" Type="http://schemas.openxmlformats.org/officeDocument/2006/relationships/hyperlink" Target="https://plotly.com/python/maps/" TargetMode="External"/><Relationship Id="rId5" Type="http://schemas.openxmlformats.org/officeDocument/2006/relationships/hyperlink" Target="https://www.kaggle.com/dataset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hyperlink" Target="https://www.kaggle.com/gpreda/covid-world-vaccination-progres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 Vaccination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 Analysis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172900"/>
            <a:ext cx="76881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Edara Sai Srija: ID-1275300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Isabella Soldati Mol</a:t>
            </a:r>
            <a:r>
              <a:rPr lang="en" sz="1800"/>
              <a:t>: ID- 1272045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Mehreet Singh Bajaj</a:t>
            </a:r>
            <a:r>
              <a:rPr lang="en" sz="1800"/>
              <a:t>: ID- 1274698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Mohammed Safwan Aslam Kazi</a:t>
            </a:r>
            <a:r>
              <a:rPr lang="en" sz="1800"/>
              <a:t>: ID- 1270795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603275" y="2402550"/>
            <a:ext cx="3466500" cy="19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Scatter Graphs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</a:t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305" y="355850"/>
            <a:ext cx="6072694" cy="4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75" y="152400"/>
            <a:ext cx="83126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698" y="720375"/>
            <a:ext cx="6142576" cy="397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603275" y="2402550"/>
            <a:ext cx="2686200" cy="19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Choropleth 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Diversificated vaccine schemes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most popular vaccine provider is Oxford/AstraZeneca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" y="551600"/>
            <a:ext cx="9143951" cy="45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250" y="895525"/>
            <a:ext cx="8839204" cy="4173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482925" y="201900"/>
            <a:ext cx="306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Trace Bar  Graphs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As per Vaccine scheme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00" y="1105300"/>
            <a:ext cx="8902098" cy="4038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0" y="0"/>
            <a:ext cx="28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Irrespective of vaccine scheme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25" y="1317525"/>
            <a:ext cx="8503926" cy="35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/>
        </p:nvSpPr>
        <p:spPr>
          <a:xfrm>
            <a:off x="0" y="0"/>
            <a:ext cx="28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Irrespective of vaccine scheme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7575"/>
            <a:ext cx="9144003" cy="36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0" y="0"/>
            <a:ext cx="28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Irrespective of vaccine scheme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603275" y="2402550"/>
            <a:ext cx="3466500" cy="19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Geo Choropleth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250" y="93963"/>
            <a:ext cx="5815376" cy="29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2175" y="3230937"/>
            <a:ext cx="3415717" cy="1760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75" y="626550"/>
            <a:ext cx="8407350" cy="441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0900" y="1094200"/>
            <a:ext cx="1767775" cy="39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1"/>
          <p:cNvSpPr txBox="1"/>
          <p:nvPr/>
        </p:nvSpPr>
        <p:spPr>
          <a:xfrm>
            <a:off x="322650" y="35375"/>
            <a:ext cx="588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TOTAL VACCINATIONS PER COUNTRY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46450" y="1199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179450" y="1853850"/>
            <a:ext cx="8255700" cy="31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1" lang="en" sz="1600">
                <a:solidFill>
                  <a:srgbClr val="000000"/>
                </a:solidFill>
              </a:rPr>
              <a:t>Problem Statement:</a:t>
            </a:r>
            <a:endParaRPr b="1" sz="1600">
              <a:solidFill>
                <a:srgbClr val="000000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</a:rPr>
              <a:t> Data Analysis of enormous data  for COVID Vaccination.</a:t>
            </a:r>
            <a:endParaRPr sz="1600">
              <a:solidFill>
                <a:srgbClr val="000000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1" lang="en" sz="1600">
                <a:solidFill>
                  <a:srgbClr val="000000"/>
                </a:solidFill>
              </a:rPr>
              <a:t>Implementation:</a:t>
            </a:r>
            <a:endParaRPr b="1" sz="1600">
              <a:solidFill>
                <a:srgbClr val="000000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verage"/>
              <a:buChar char="○"/>
            </a:pPr>
            <a:r>
              <a:rPr lang="en" sz="1600">
                <a:solidFill>
                  <a:srgbClr val="000000"/>
                </a:solidFill>
              </a:rPr>
              <a:t>Implementation of many data visualization techniques.</a:t>
            </a:r>
            <a:endParaRPr sz="1600">
              <a:solidFill>
                <a:srgbClr val="000000"/>
              </a:solidFill>
            </a:endParaRPr>
          </a:p>
          <a:p>
            <a:pPr indent="-368300" lvl="0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Lato"/>
              <a:buChar char="●"/>
            </a:pPr>
            <a:r>
              <a:rPr b="1" lang="en" sz="1600">
                <a:solidFill>
                  <a:srgbClr val="000000"/>
                </a:solidFill>
              </a:rPr>
              <a:t>Derivatives:</a:t>
            </a:r>
            <a:endParaRPr b="1" sz="1600">
              <a:solidFill>
                <a:srgbClr val="000000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</a:rPr>
              <a:t>What vaccination schemes are used in various countries</a:t>
            </a:r>
            <a:endParaRPr sz="1600">
              <a:solidFill>
                <a:srgbClr val="000000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</a:rPr>
              <a:t>Total number of vaccinations and percent of vaccinations</a:t>
            </a:r>
            <a:endParaRPr sz="1600">
              <a:solidFill>
                <a:srgbClr val="000000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</a:rPr>
              <a:t>Daily vaccinations and daily vaccinations per million</a:t>
            </a:r>
            <a:endParaRPr sz="1600">
              <a:solidFill>
                <a:srgbClr val="000000"/>
              </a:solidFill>
            </a:endParaRPr>
          </a:p>
          <a:p>
            <a:pPr indent="-330200" lvl="1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Lato"/>
              <a:buChar char="○"/>
            </a:pPr>
            <a:r>
              <a:rPr lang="en" sz="1600">
                <a:solidFill>
                  <a:srgbClr val="000000"/>
                </a:solidFill>
              </a:rPr>
              <a:t>Total people vaccinated and percent of people vaccinated</a:t>
            </a:r>
            <a:endParaRPr sz="1600">
              <a:solidFill>
                <a:srgbClr val="000000"/>
              </a:solidFill>
            </a:endParaRPr>
          </a:p>
          <a:p>
            <a:pPr indent="0" lvl="0" marL="1371600" rtl="0" algn="l">
              <a:spcBef>
                <a:spcPts val="15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6100"/>
            <a:ext cx="4241925" cy="211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2550" y="2913475"/>
            <a:ext cx="3024198" cy="191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75500"/>
            <a:ext cx="4444876" cy="2213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4337" y="2938775"/>
            <a:ext cx="3115326" cy="18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29675" y="2894413"/>
            <a:ext cx="3024201" cy="1951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603275" y="2402550"/>
            <a:ext cx="3466500" cy="19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Scatter Plots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CONCLUSIONS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5500" y="182400"/>
            <a:ext cx="5678527" cy="2563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725" y="2898326"/>
            <a:ext cx="2884073" cy="209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/>
        </p:nvSpPr>
        <p:spPr>
          <a:xfrm>
            <a:off x="849075" y="1391200"/>
            <a:ext cx="6446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latin typeface="Lato"/>
                <a:ea typeface="Lato"/>
                <a:cs typeface="Lato"/>
                <a:sym typeface="Lato"/>
              </a:rPr>
              <a:t>Lets go visualize these graphs from our notebook </a:t>
            </a:r>
            <a:endParaRPr i="1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Plotly?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14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494" lvl="0" marL="457200" rtl="0" algn="just">
              <a:spcBef>
                <a:spcPts val="15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758">
                <a:solidFill>
                  <a:srgbClr val="000000"/>
                </a:solidFill>
                <a:highlight>
                  <a:srgbClr val="FFFFFF"/>
                </a:highlight>
              </a:rPr>
              <a:t>Plotly has hover tool capabilities that allow us to detect any outliers or anomalies in a large number of data points.</a:t>
            </a:r>
            <a:endParaRPr sz="175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494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758">
                <a:solidFill>
                  <a:srgbClr val="000000"/>
                </a:solidFill>
                <a:highlight>
                  <a:srgbClr val="FFFFFF"/>
                </a:highlight>
              </a:rPr>
              <a:t>It is visually attractive that can be accepted by a wide range of audiences.</a:t>
            </a:r>
            <a:endParaRPr sz="175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23494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758">
                <a:solidFill>
                  <a:srgbClr val="000000"/>
                </a:solidFill>
                <a:highlight>
                  <a:srgbClr val="FFFFFF"/>
                </a:highlight>
              </a:rPr>
              <a:t>It allows us for the endless customization of our graphs that makes our plot more meaningful and understandable for others</a:t>
            </a:r>
            <a:endParaRPr sz="1758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3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 and Consideration</a:t>
            </a:r>
            <a:endParaRPr/>
          </a:p>
        </p:txBody>
      </p:sp>
      <p:sp>
        <p:nvSpPr>
          <p:cNvPr id="236" name="Google Shape;236;p36"/>
          <p:cNvSpPr txBox="1"/>
          <p:nvPr>
            <p:ph idx="1" type="body"/>
          </p:nvPr>
        </p:nvSpPr>
        <p:spPr>
          <a:xfrm>
            <a:off x="729450" y="2078875"/>
            <a:ext cx="8235900" cy="27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We learned that different data visualization technique gives us a </a:t>
            </a:r>
            <a:br>
              <a:rPr lang="en" sz="1600">
                <a:solidFill>
                  <a:srgbClr val="000000"/>
                </a:solidFill>
              </a:rPr>
            </a:br>
            <a:r>
              <a:rPr lang="en" sz="1600">
                <a:solidFill>
                  <a:srgbClr val="000000"/>
                </a:solidFill>
              </a:rPr>
              <a:t>more specific insight of the data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Continue developing this project until final due date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Apply regression techniques to preview future progress of vaccine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Analyze each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country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’s population demographics to better understand the 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vaccine effectiveness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an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of COVID data for countries that are distributing the vaccine </a:t>
            </a:r>
            <a:b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vs. countries that are not, as part of our analysis of vaccine effectiveness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729450" y="1800775"/>
            <a:ext cx="8235900" cy="30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https://docs.python.org/3/tutorial/index.html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https://plotly.com/python/maps/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https://www.kaggle.com/datasets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/>
          <p:nvPr>
            <p:ph type="title"/>
          </p:nvPr>
        </p:nvSpPr>
        <p:spPr>
          <a:xfrm>
            <a:off x="808250" y="1318625"/>
            <a:ext cx="3433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 &amp; Feedback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57601" l="0" r="0" t="-1849"/>
          <a:stretch/>
        </p:blipFill>
        <p:spPr>
          <a:xfrm>
            <a:off x="1800" y="2996100"/>
            <a:ext cx="9144003" cy="19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1853850"/>
            <a:ext cx="76887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9">
                <a:solidFill>
                  <a:srgbClr val="000000"/>
                </a:solidFill>
              </a:rPr>
              <a:t>“COVID World Vaccination Progress”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Lato"/>
              <a:buChar char="●"/>
            </a:pPr>
            <a:r>
              <a:rPr lang="en" sz="1629">
                <a:solidFill>
                  <a:srgbClr val="000000"/>
                </a:solidFill>
              </a:rPr>
              <a:t>Source: </a:t>
            </a:r>
            <a:r>
              <a:rPr lang="en" sz="1629" u="sng">
                <a:solidFill>
                  <a:schemeClr val="hlink"/>
                </a:solidFill>
                <a:hlinkClick r:id="rId4"/>
              </a:rPr>
              <a:t>https://www.kaggle.com/gpreda/covid-world-vaccination-progress</a:t>
            </a:r>
            <a:endParaRPr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verage"/>
              <a:buChar char="●"/>
            </a:pPr>
            <a:r>
              <a:rPr lang="en" sz="1629">
                <a:solidFill>
                  <a:srgbClr val="000000"/>
                </a:solidFill>
              </a:rPr>
              <a:t>10199 rows and 15 columns</a:t>
            </a:r>
            <a:endParaRPr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verage"/>
              <a:buChar char="●"/>
            </a:pPr>
            <a:r>
              <a:rPr lang="en" sz="1629">
                <a:solidFill>
                  <a:srgbClr val="000000"/>
                </a:solidFill>
              </a:rPr>
              <a:t>Sample:</a:t>
            </a:r>
            <a:endParaRPr sz="1629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184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Attributes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426450" y="1620975"/>
            <a:ext cx="82911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295275" lvl="0" marL="457200" rtl="0" algn="l"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Country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country for which the vaccination information is provided;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Country ISO Code: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 unique code for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Date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date for the data entry;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number of vaccinations: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 this is the absolute number of total immunizations in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number of people vaccinated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number of people vaccinated (not necessarily fully vaccinated depending on immunization scheme)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number of people fully vaccinated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number of people that received the entire set of immunization according to the immunization scheme (typically 1 or 2 doses)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Daily vaccinations (raw)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the number of vaccination for that date/country;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Daily vaccinations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the number of vaccination for that date/country;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vaccinations per hundred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ratio (in percent) between vaccination number and total population up to the date in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number of people vaccinated per hundred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ratio (in percent) between population immunized and total population up to the date in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Total number of people fully vaccinated per hundred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ratio (in percent) between population fully immunized and total population up to the date in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Number of vaccinations per day: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 number of daily vaccination for that day and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Daily vaccinations per million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: ratio (in ppm) between vaccination number and total population for the current date in the country;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Vaccines used in the country: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vaccine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 provider used in the country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Source name: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source of the information (national authority, international organization, local organization etc.);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Char char="●"/>
            </a:pPr>
            <a:r>
              <a:rPr b="1" lang="en" sz="1050">
                <a:solidFill>
                  <a:srgbClr val="000000"/>
                </a:solidFill>
                <a:highlight>
                  <a:srgbClr val="FFFFFF"/>
                </a:highlight>
              </a:rPr>
              <a:t>Source website: </a:t>
            </a:r>
            <a:r>
              <a:rPr lang="en" sz="1050">
                <a:solidFill>
                  <a:srgbClr val="000000"/>
                </a:solidFill>
                <a:highlight>
                  <a:srgbClr val="FFFFFF"/>
                </a:highlight>
              </a:rPr>
              <a:t>website of the source of information;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746450" y="11996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 Environment</a:t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825" y="2203425"/>
            <a:ext cx="3305500" cy="18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7"/>
          <p:cNvSpPr txBox="1"/>
          <p:nvPr>
            <p:ph idx="1" type="body"/>
          </p:nvPr>
        </p:nvSpPr>
        <p:spPr>
          <a:xfrm>
            <a:off x="4810650" y="2203425"/>
            <a:ext cx="3607500" cy="29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29">
                <a:solidFill>
                  <a:srgbClr val="000000"/>
                </a:solidFill>
              </a:rPr>
              <a:t>Python </a:t>
            </a:r>
            <a:r>
              <a:rPr b="1" lang="en" sz="1629">
                <a:solidFill>
                  <a:srgbClr val="000000"/>
                </a:solidFill>
              </a:rPr>
              <a:t>libraries</a:t>
            </a:r>
            <a:r>
              <a:rPr b="1" lang="en" sz="1629">
                <a:solidFill>
                  <a:srgbClr val="000000"/>
                </a:solidFill>
              </a:rPr>
              <a:t> used: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b="1" lang="en" sz="1629">
                <a:solidFill>
                  <a:srgbClr val="000000"/>
                </a:solidFill>
              </a:rPr>
              <a:t>Pandas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b="1" lang="en" sz="1629">
                <a:solidFill>
                  <a:srgbClr val="000000"/>
                </a:solidFill>
              </a:rPr>
              <a:t>Numpy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b="1" lang="en" sz="1629">
                <a:solidFill>
                  <a:srgbClr val="000000"/>
                </a:solidFill>
              </a:rPr>
              <a:t>Matplotlib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b="1" lang="en" sz="1629">
                <a:solidFill>
                  <a:srgbClr val="000000"/>
                </a:solidFill>
              </a:rPr>
              <a:t>Seaborn</a:t>
            </a:r>
            <a:endParaRPr b="1" sz="1629">
              <a:solidFill>
                <a:srgbClr val="000000"/>
              </a:solidFill>
            </a:endParaRPr>
          </a:p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Char char="●"/>
            </a:pPr>
            <a:r>
              <a:rPr b="1" lang="en" sz="1629">
                <a:solidFill>
                  <a:srgbClr val="000000"/>
                </a:solidFill>
              </a:rPr>
              <a:t>Plotly</a:t>
            </a:r>
            <a:endParaRPr b="1" sz="1629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050" y="2376525"/>
            <a:ext cx="7101901" cy="260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729450" y="1853850"/>
            <a:ext cx="5251200" cy="32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2105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30"/>
              <a:buFont typeface="Average"/>
              <a:buChar char="●"/>
            </a:pPr>
            <a:r>
              <a:rPr b="1" lang="en" sz="1629">
                <a:solidFill>
                  <a:srgbClr val="000000"/>
                </a:solidFill>
              </a:rPr>
              <a:t>Read data as a .csv file using Pandas library</a:t>
            </a:r>
            <a:endParaRPr b="1" sz="1629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29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29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2338" y="350887"/>
            <a:ext cx="6099327" cy="444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925" y="1820225"/>
            <a:ext cx="5944899" cy="31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Results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603275" y="2402550"/>
            <a:ext cx="2747100" cy="19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Tree Maps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Although the USA is the country that has more people vaccinated, China is the country with more daily vaccination followed by India.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0272" y="809975"/>
            <a:ext cx="5662275" cy="6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400" y="0"/>
            <a:ext cx="5121212" cy="257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400" y="2571750"/>
            <a:ext cx="5121201" cy="2588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